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3.png"/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5" Type="http://schemas.openxmlformats.org/officeDocument/2006/relationships/image" Target="../media/image26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7.png"/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5" Type="http://schemas.openxmlformats.org/officeDocument/2006/relationships/image" Target="../media/image30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1.png"/><Relationship Id="rId3" Type="http://schemas.openxmlformats.org/officeDocument/2006/relationships/image" Target="../media/image32.png"/><Relationship Id="rId4" Type="http://schemas.openxmlformats.org/officeDocument/2006/relationships/image" Target="../media/image33.png"/><Relationship Id="rId5" Type="http://schemas.openxmlformats.org/officeDocument/2006/relationships/image" Target="../media/image34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5.png"/><Relationship Id="rId3" Type="http://schemas.openxmlformats.org/officeDocument/2006/relationships/image" Target="../media/image36.png"/><Relationship Id="rId4" Type="http://schemas.openxmlformats.org/officeDocument/2006/relationships/image" Target="../media/image37.png"/><Relationship Id="rId5" Type="http://schemas.openxmlformats.org/officeDocument/2006/relationships/image" Target="../media/image38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9.png"/><Relationship Id="rId3" Type="http://schemas.openxmlformats.org/officeDocument/2006/relationships/image" Target="../media/image40.png"/><Relationship Id="rId4" Type="http://schemas.openxmlformats.org/officeDocument/2006/relationships/image" Target="../media/image41.png"/><Relationship Id="rId5" Type="http://schemas.openxmlformats.org/officeDocument/2006/relationships/image" Target="../media/image42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3.png"/><Relationship Id="rId3" Type="http://schemas.openxmlformats.org/officeDocument/2006/relationships/image" Target="../media/image44.png"/><Relationship Id="rId4" Type="http://schemas.openxmlformats.org/officeDocument/2006/relationships/image" Target="../media/image45.png"/><Relationship Id="rId5" Type="http://schemas.openxmlformats.org/officeDocument/2006/relationships/image" Target="../media/image46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7.png"/><Relationship Id="rId3" Type="http://schemas.openxmlformats.org/officeDocument/2006/relationships/image" Target="../media/image48.png"/><Relationship Id="rId4" Type="http://schemas.openxmlformats.org/officeDocument/2006/relationships/image" Target="../media/image49.png"/><Relationship Id="rId5" Type="http://schemas.openxmlformats.org/officeDocument/2006/relationships/image" Target="../media/image50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1.png"/><Relationship Id="rId3" Type="http://schemas.openxmlformats.org/officeDocument/2006/relationships/image" Target="../media/image52.png"/><Relationship Id="rId4" Type="http://schemas.openxmlformats.org/officeDocument/2006/relationships/image" Target="../media/image53.png"/><Relationship Id="rId5" Type="http://schemas.openxmlformats.org/officeDocument/2006/relationships/image" Target="../media/image54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5.png"/><Relationship Id="rId3" Type="http://schemas.openxmlformats.org/officeDocument/2006/relationships/image" Target="../media/image56.png"/><Relationship Id="rId4" Type="http://schemas.openxmlformats.org/officeDocument/2006/relationships/image" Target="../media/image57.png"/><Relationship Id="rId5" Type="http://schemas.openxmlformats.org/officeDocument/2006/relationships/image" Target="../media/image58.png"/></Relationships>
</file>

<file path=ppt/slides/_rels/slide1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9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0.png"/><Relationship Id="rId3" Type="http://schemas.openxmlformats.org/officeDocument/2006/relationships/image" Target="../media/image61.png"/><Relationship Id="rId4" Type="http://schemas.openxmlformats.org/officeDocument/2006/relationships/image" Target="../media/image62.png"/><Relationship Id="rId5" Type="http://schemas.openxmlformats.org/officeDocument/2006/relationships/image" Target="../media/image63.png"/></Relationships>
</file>

<file path=ppt/slides/_rels/slide2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4.png"/><Relationship Id="rId3" Type="http://schemas.openxmlformats.org/officeDocument/2006/relationships/image" Target="../media/image65.png"/><Relationship Id="rId4" Type="http://schemas.openxmlformats.org/officeDocument/2006/relationships/image" Target="../media/image66.png"/><Relationship Id="rId5" Type="http://schemas.openxmlformats.org/officeDocument/2006/relationships/image" Target="../media/image67.png"/></Relationships>
</file>

<file path=ppt/slides/_rels/slide2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8.png"/><Relationship Id="rId3" Type="http://schemas.openxmlformats.org/officeDocument/2006/relationships/image" Target="../media/image69.png"/><Relationship Id="rId4" Type="http://schemas.openxmlformats.org/officeDocument/2006/relationships/image" Target="../media/image70.png"/><Relationship Id="rId5" Type="http://schemas.openxmlformats.org/officeDocument/2006/relationships/image" Target="../media/image71.png"/></Relationships>
</file>

<file path=ppt/slides/_rels/slide2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2.png"/><Relationship Id="rId3" Type="http://schemas.openxmlformats.org/officeDocument/2006/relationships/image" Target="../media/image73.png"/><Relationship Id="rId4" Type="http://schemas.openxmlformats.org/officeDocument/2006/relationships/image" Target="../media/image74.png"/><Relationship Id="rId5" Type="http://schemas.openxmlformats.org/officeDocument/2006/relationships/image" Target="../media/image75.png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png"/><Relationship Id="rId3" Type="http://schemas.openxmlformats.org/officeDocument/2006/relationships/image" Target="../media/image9.png"/><Relationship Id="rId4" Type="http://schemas.openxmlformats.org/officeDocument/2006/relationships/image" Target="../media/image10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Relationship Id="rId4" Type="http://schemas.openxmlformats.org/officeDocument/2006/relationships/image" Target="../media/image13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5" Type="http://schemas.openxmlformats.org/officeDocument/2006/relationships/image" Target="../media/image17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Relationship Id="rId4" Type="http://schemas.openxmlformats.org/officeDocument/2006/relationships/image" Target="../media/image20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1.png"/><Relationship Id="rId3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20210913_Alumina_25_50_75_1631536164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Monday September 13 2021</a:t>
            </a:r>
          </a:p>
          <a:p>
            <a:r>
              <a:t>Python Solar Sim Data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Steady-state power output, page 0</a:t>
            </a:r>
          </a:p>
        </p:txBody>
      </p:sp>
      <p:pic>
        <p:nvPicPr>
          <p:cNvPr id="3" name="Picture 2" descr="spo_0051A3_-_0_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spo_0051A2_-_0_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spo_0051A5_-_0_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  <p:pic>
        <p:nvPicPr>
          <p:cNvPr id="6" name="Picture 5" descr="spo_0051A4_-_0_2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Steady-state power output, page 1</a:t>
            </a:r>
          </a:p>
        </p:txBody>
      </p:sp>
      <p:pic>
        <p:nvPicPr>
          <p:cNvPr id="3" name="Picture 2" descr="spo_0051A3_-_0_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spo_0051A2_-_0_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spo_0051A5_-_0_3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  <p:pic>
        <p:nvPicPr>
          <p:cNvPr id="6" name="Picture 5" descr="spo_0051A4_-_0_3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Steady-state power output, page 2</a:t>
            </a:r>
          </a:p>
        </p:txBody>
      </p:sp>
      <p:pic>
        <p:nvPicPr>
          <p:cNvPr id="3" name="Picture 2" descr="spo_0051A3_-_0_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spo_0051A2_-_0_4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spo_0051A5_-_0_4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  <p:pic>
        <p:nvPicPr>
          <p:cNvPr id="6" name="Picture 5" descr="spo_0051A4_-_0_4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Steady-state power output, page 3</a:t>
            </a:r>
          </a:p>
        </p:txBody>
      </p:sp>
      <p:pic>
        <p:nvPicPr>
          <p:cNvPr id="3" name="Picture 2" descr="spo_0051A3_-_0_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spo_0051A2_-_0_6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spo_0051A5_-_0_6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  <p:pic>
        <p:nvPicPr>
          <p:cNvPr id="6" name="Picture 5" descr="spo_0051A4_-_0_6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Steady-state Voc, page 0</a:t>
            </a:r>
          </a:p>
        </p:txBody>
      </p:sp>
      <p:pic>
        <p:nvPicPr>
          <p:cNvPr id="3" name="Picture 2" descr="svoc_0051A3_-_0_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svoc_0051A2_-_0_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svoc_0051A5_-_0_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  <p:pic>
        <p:nvPicPr>
          <p:cNvPr id="6" name="Picture 5" descr="svoc_0051A4_-_0_2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Steady-state Voc, page 1</a:t>
            </a:r>
          </a:p>
        </p:txBody>
      </p:sp>
      <p:pic>
        <p:nvPicPr>
          <p:cNvPr id="3" name="Picture 2" descr="svoc_0051A2_-_0_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svoc_0051A3_-_0_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svoc_0051A4_-_0_3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  <p:pic>
        <p:nvPicPr>
          <p:cNvPr id="6" name="Picture 5" descr="svoc_0051A5_-_0_3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Steady-state Voc, page 2</a:t>
            </a:r>
          </a:p>
        </p:txBody>
      </p:sp>
      <p:pic>
        <p:nvPicPr>
          <p:cNvPr id="3" name="Picture 2" descr="svoc_0051A3_-_0_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svoc_0051A2_-_0_4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svoc_0051A5_-_0_4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  <p:pic>
        <p:nvPicPr>
          <p:cNvPr id="6" name="Picture 5" descr="svoc_0051A4_-_0_4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Steady-state Voc, page 3</a:t>
            </a:r>
          </a:p>
        </p:txBody>
      </p:sp>
      <p:pic>
        <p:nvPicPr>
          <p:cNvPr id="3" name="Picture 2" descr="svoc_0051A3_-_0_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svoc_0051A2_-_0_6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svoc_0051A5_-_0_6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  <p:pic>
        <p:nvPicPr>
          <p:cNvPr id="6" name="Picture 5" descr="svoc_0051A4_-_0_6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Best JV scans of every working pixel, page 0</a:t>
            </a:r>
          </a:p>
        </p:txBody>
      </p:sp>
      <p:pic>
        <p:nvPicPr>
          <p:cNvPr id="3" name="Picture 2" descr="jv_all_0051A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167970" cy="3257550"/>
          </a:xfrm>
          <a:prstGeom prst="rect">
            <a:avLst/>
          </a:prstGeom>
        </p:spPr>
      </p:pic>
      <p:pic>
        <p:nvPicPr>
          <p:cNvPr id="4" name="Picture 3" descr="jv_all_0051A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167970" cy="3257550"/>
          </a:xfrm>
          <a:prstGeom prst="rect">
            <a:avLst/>
          </a:prstGeom>
        </p:spPr>
      </p:pic>
      <p:pic>
        <p:nvPicPr>
          <p:cNvPr id="5" name="Picture 4" descr="jv_all_0051A4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167970" cy="3257550"/>
          </a:xfrm>
          <a:prstGeom prst="rect">
            <a:avLst/>
          </a:prstGeom>
        </p:spPr>
      </p:pic>
      <p:pic>
        <p:nvPicPr>
          <p:cNvPr id="6" name="Picture 5" descr="jv_all_0051A5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16797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Best pixel JVs, page 0</a:t>
            </a:r>
          </a:p>
        </p:txBody>
      </p:sp>
      <p:pic>
        <p:nvPicPr>
          <p:cNvPr id="3" name="Picture 2" descr="jv_best_-_-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37160" y="18288"/>
          <a:ext cx="8869680" cy="6812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1520"/>
                <a:gridCol w="548640"/>
                <a:gridCol w="2011680"/>
                <a:gridCol w="2011680"/>
                <a:gridCol w="2011680"/>
                <a:gridCol w="1554480"/>
              </a:tblGrid>
              <a:tr h="1362456">
                <a:tc>
                  <a:txBody>
                    <a:bodyPr/>
                    <a:lstStyle/>
                    <a:p>
                      <a:r>
                        <a:t>label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sub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HTM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perovskite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ETM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metal</a:t>
                      </a:r>
                    </a:p>
                  </a:txBody>
                  <a:tcPr/>
                </a:tc>
              </a:tr>
              <a:tr h="1362456">
                <a:tc>
                  <a:txBody>
                    <a:bodyPr/>
                    <a:lstStyle/>
                    <a:p>
                      <a:r>
                        <a:t>0051A2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</a:tr>
              <a:tr h="1362456">
                <a:tc>
                  <a:txBody>
                    <a:bodyPr/>
                    <a:lstStyle/>
                    <a:p>
                      <a:r>
                        <a:t>0051A3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</a:tr>
              <a:tr h="1362456">
                <a:tc>
                  <a:txBody>
                    <a:bodyPr/>
                    <a:lstStyle/>
                    <a:p>
                      <a:r>
                        <a:t>0051A4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</a:tr>
              <a:tr h="1362456">
                <a:tc>
                  <a:txBody>
                    <a:bodyPr/>
                    <a:lstStyle/>
                    <a:p>
                      <a:r>
                        <a:t>0051A5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All JV scans, page 0</a:t>
            </a:r>
          </a:p>
        </p:txBody>
      </p:sp>
      <p:pic>
        <p:nvPicPr>
          <p:cNvPr id="3" name="Picture 2" descr="jv_all_0051A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654939" cy="3257550"/>
          </a:xfrm>
          <a:prstGeom prst="rect">
            <a:avLst/>
          </a:prstGeom>
        </p:spPr>
      </p:pic>
      <p:pic>
        <p:nvPicPr>
          <p:cNvPr id="4" name="Picture 3" descr="jv_all_0051A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654939" cy="3257550"/>
          </a:xfrm>
          <a:prstGeom prst="rect">
            <a:avLst/>
          </a:prstGeom>
        </p:spPr>
      </p:pic>
      <p:pic>
        <p:nvPicPr>
          <p:cNvPr id="5" name="Picture 4" descr="jv_all_0051A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654939" cy="3257550"/>
          </a:xfrm>
          <a:prstGeom prst="rect">
            <a:avLst/>
          </a:prstGeom>
        </p:spPr>
      </p:pic>
      <p:pic>
        <p:nvPicPr>
          <p:cNvPr id="6" name="Picture 5" descr="jv_all_0051A2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654939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All JV scans, page 1</a:t>
            </a:r>
          </a:p>
        </p:txBody>
      </p:sp>
      <p:pic>
        <p:nvPicPr>
          <p:cNvPr id="3" name="Picture 2" descr="jv_all_0051A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654939" cy="3257550"/>
          </a:xfrm>
          <a:prstGeom prst="rect">
            <a:avLst/>
          </a:prstGeom>
        </p:spPr>
      </p:pic>
      <p:pic>
        <p:nvPicPr>
          <p:cNvPr id="4" name="Picture 3" descr="jv_all_0051A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654939" cy="3257550"/>
          </a:xfrm>
          <a:prstGeom prst="rect">
            <a:avLst/>
          </a:prstGeom>
        </p:spPr>
      </p:pic>
      <p:pic>
        <p:nvPicPr>
          <p:cNvPr id="5" name="Picture 4" descr="jv_all_0051A3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654939" cy="3257550"/>
          </a:xfrm>
          <a:prstGeom prst="rect">
            <a:avLst/>
          </a:prstGeom>
        </p:spPr>
      </p:pic>
      <p:pic>
        <p:nvPicPr>
          <p:cNvPr id="6" name="Picture 5" descr="jv_all_0051A3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654939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All JV scans, page 2</a:t>
            </a:r>
          </a:p>
        </p:txBody>
      </p:sp>
      <p:pic>
        <p:nvPicPr>
          <p:cNvPr id="3" name="Picture 2" descr="jv_all_0051A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654939" cy="3257550"/>
          </a:xfrm>
          <a:prstGeom prst="rect">
            <a:avLst/>
          </a:prstGeom>
        </p:spPr>
      </p:pic>
      <p:pic>
        <p:nvPicPr>
          <p:cNvPr id="4" name="Picture 3" descr="jv_all_0051A4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654939" cy="3257550"/>
          </a:xfrm>
          <a:prstGeom prst="rect">
            <a:avLst/>
          </a:prstGeom>
        </p:spPr>
      </p:pic>
      <p:pic>
        <p:nvPicPr>
          <p:cNvPr id="5" name="Picture 4" descr="jv_all_0051A4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654939" cy="3257550"/>
          </a:xfrm>
          <a:prstGeom prst="rect">
            <a:avLst/>
          </a:prstGeom>
        </p:spPr>
      </p:pic>
      <p:pic>
        <p:nvPicPr>
          <p:cNvPr id="6" name="Picture 5" descr="jv_all_0051A4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654939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All JV scans, page 3</a:t>
            </a:r>
          </a:p>
        </p:txBody>
      </p:sp>
      <p:pic>
        <p:nvPicPr>
          <p:cNvPr id="3" name="Picture 2" descr="jv_all_0051A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654939" cy="3257550"/>
          </a:xfrm>
          <a:prstGeom prst="rect">
            <a:avLst/>
          </a:prstGeom>
        </p:spPr>
      </p:pic>
      <p:pic>
        <p:nvPicPr>
          <p:cNvPr id="4" name="Picture 3" descr="jv_all_0051A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654939" cy="3257550"/>
          </a:xfrm>
          <a:prstGeom prst="rect">
            <a:avLst/>
          </a:prstGeom>
        </p:spPr>
      </p:pic>
      <p:pic>
        <p:nvPicPr>
          <p:cNvPr id="5" name="Picture 4" descr="jv_all_0051A5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654939" cy="3257550"/>
          </a:xfrm>
          <a:prstGeom prst="rect">
            <a:avLst/>
          </a:prstGeom>
        </p:spPr>
      </p:pic>
      <p:pic>
        <p:nvPicPr>
          <p:cNvPr id="6" name="Picture 5" descr="jv_all_0051A5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654939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 Steady-state Parameters by label, page 0</a:t>
            </a:r>
          </a:p>
        </p:txBody>
      </p:sp>
      <p:pic>
        <p:nvPicPr>
          <p:cNvPr id="3" name="Picture 2" descr="boxplot_vs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boxplot_pces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boxplot_pcesspcejv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 J-V Parameters by label, page 0</a:t>
            </a:r>
          </a:p>
        </p:txBody>
      </p:sp>
      <p:pic>
        <p:nvPicPr>
          <p:cNvPr id="3" name="Picture 2" descr="boxplot_jsc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boxplot_voc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boxplot_ff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  <p:pic>
        <p:nvPicPr>
          <p:cNvPr id="6" name="Picture 5" descr="boxplot_pce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 J-V Parameters by label, page 1</a:t>
            </a:r>
          </a:p>
        </p:txBody>
      </p:sp>
      <p:pic>
        <p:nvPicPr>
          <p:cNvPr id="3" name="Picture 2" descr="boxplot_vmpp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boxplot_jmpp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boxplot_rsvfw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- Steady-state Parameters by value, page 0</a:t>
            </a:r>
          </a:p>
        </p:txBody>
      </p:sp>
      <p:pic>
        <p:nvPicPr>
          <p:cNvPr id="3" name="Picture 2" descr="boxplot_vs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boxplot_pces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boxplot_pcesspcejv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- J-V Parameters by value, page 0</a:t>
            </a:r>
          </a:p>
        </p:txBody>
      </p:sp>
      <p:pic>
        <p:nvPicPr>
          <p:cNvPr id="3" name="Picture 2" descr="boxplot_jsc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boxplot_voc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boxplot_ff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  <p:pic>
        <p:nvPicPr>
          <p:cNvPr id="6" name="Picture 5" descr="boxplot_pce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- J-V Parameters by value, page 1</a:t>
            </a:r>
          </a:p>
        </p:txBody>
      </p:sp>
      <p:pic>
        <p:nvPicPr>
          <p:cNvPr id="3" name="Picture 2" descr="boxplot_vmpp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boxplot_jmpp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boxplot_rsvfw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Yields, page 0</a:t>
            </a:r>
          </a:p>
        </p:txBody>
      </p:sp>
      <p:pic>
        <p:nvPicPr>
          <p:cNvPr id="3" name="Picture 2" descr="boxchart_yields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boxchart_yields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